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trying a slice of beef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my mouth is ON FIRE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Tears are flowing down my face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可知，达伦吃重庆火锅时觉得非常辣，因此眼泪直流。故选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34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断人物性格品质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Darren feel when a girl tells him not to jump on light rail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surprised but thankful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afraid but thankful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angry and strange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feels bored but surprised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8.eps" descr="id:2147502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18245"/>
            <a:ext cx="6768752" cy="64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6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surprised. I nod and say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‘You’re right—thank you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可知，当女孩提醒他不要在轻轨上跳来跳去时，他既惊讶又感激地接受了建议。故选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1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648" y="846736"/>
            <a:ext cx="11482053" cy="157415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64904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文讲述了网红主播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IShowSpeed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在重庆直播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乐享当地文化。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19500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重庆第十八中学期中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51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Darren Watkins Jr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 as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IShowSpeed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livestreaming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直播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Chongqing these days, showing the world its magical views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take you on my crazy adventure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冒险之旅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）！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625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796756"/>
          <a:ext cx="11449271" cy="5600700"/>
        </p:xfrm>
        <a:graphic>
          <a:graphicData uri="http://schemas.openxmlformats.org/drawingml/2006/table">
            <a:tbl>
              <a:tblPr firstRow="1" firstCol="1" bandRow="1"/>
              <a:tblGrid>
                <a:gridCol w="11449271">
                  <a:extLst>
                    <a:ext uri="{9D8B030D-6E8A-4147-A177-3AD203B41FA5}">
                      <a16:colId xmlns:a16="http://schemas.microsoft.com/office/drawing/2014/main" val="123522709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famous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rail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right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CRAZY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passing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building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Liziba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sci-fi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shouting,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3500" b="1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unreal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Later,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Hongyadong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glowing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view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platform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lights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twinkling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below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laugh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saying,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Chongqing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8D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maze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74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160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796756"/>
          <a:ext cx="11449271" cy="5600700"/>
        </p:xfrm>
        <a:graphic>
          <a:graphicData uri="http://schemas.openxmlformats.org/drawingml/2006/table">
            <a:tbl>
              <a:tblPr firstRow="1" firstCol="1" bandRow="1"/>
              <a:tblGrid>
                <a:gridCol w="11449271">
                  <a:extLst>
                    <a:ext uri="{9D8B030D-6E8A-4147-A177-3AD203B41FA5}">
                      <a16:colId xmlns:a16="http://schemas.microsoft.com/office/drawing/2014/main" val="123522709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Wow,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’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sitting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at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hotpot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restaurant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now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red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soup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boiling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with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chili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peppers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’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trying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slice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beef,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but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mouth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ON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FIRE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Tears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are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flowing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down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face,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fans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are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laughing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at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funny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expressions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’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drinking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milk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like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baby,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yelling,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Why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so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spicy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？！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waiters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smile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say,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This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REAL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Chongqing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flavour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Even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my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camera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lens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镜头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 foggy from the steam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74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285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1124744"/>
          <a:ext cx="11449271" cy="4800600"/>
        </p:xfrm>
        <a:graphic>
          <a:graphicData uri="http://schemas.openxmlformats.org/drawingml/2006/table">
            <a:tbl>
              <a:tblPr firstRow="1" firstCol="1" bandRow="1"/>
              <a:tblGrid>
                <a:gridCol w="11449271">
                  <a:extLst>
                    <a:ext uri="{9D8B030D-6E8A-4147-A177-3AD203B41FA5}">
                      <a16:colId xmlns:a16="http://schemas.microsoft.com/office/drawing/2014/main" val="123522709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Oops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’m too excited on the light rail and jumping between the seats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Suddenly, a girl taps my shoulder and says in English,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This is dangerous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Don’t teach kids bad habits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I’m surprised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 nod and say,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You’re right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thank you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The chat section is full of hearts and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Respect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comments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Chongqing people are great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strict but warm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742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499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Coming to Chongqing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a sci-fi movie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light rail passing through a building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Standing on Hongyadong’s view platform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6" name="中考新考法-6.eps" descr="id:2147502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5656" y="903524"/>
            <a:ext cx="5904656" cy="64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43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代词指代题。根据画线词前的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train is passing through a building at Liziba Station—it feels like a sci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 movie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shouting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可知，前文提到了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火车正穿过李子坝站的一座建筑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感觉就像科幻电影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，因此画线词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指的是轻轨穿楼的情景。故选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567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tears running down Darren’s face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light rail is too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hotpot is very spicy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fans are laughing at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milk doesn’t taste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73961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260</Words>
  <Application>Microsoft Office PowerPoint</Application>
  <PresentationFormat>自定义</PresentationFormat>
  <Paragraphs>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